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6" r:id="rId3"/>
    <p:sldId id="279" r:id="rId4"/>
    <p:sldId id="27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6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36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0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07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98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1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00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55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381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09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10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6495-D918-4690-8C99-4D09B9FE9725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E3D39-E510-467A-B047-936CA5D00EA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34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409430"/>
              </p:ext>
            </p:extLst>
          </p:nvPr>
        </p:nvGraphicFramePr>
        <p:xfrm>
          <a:off x="0" y="-1"/>
          <a:ext cx="10113264" cy="706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Graph" r:id="rId3" imgW="4173120" imgH="2916000" progId="Origin95.Graph">
                  <p:embed/>
                </p:oleObj>
              </mc:Choice>
              <mc:Fallback>
                <p:oleObj name="Graph" r:id="rId3" imgW="4173120" imgH="291600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10113264" cy="7066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1CA4-922B-4365-AA8C-F16051A1DCF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5905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96179"/>
              </p:ext>
            </p:extLst>
          </p:nvPr>
        </p:nvGraphicFramePr>
        <p:xfrm>
          <a:off x="263525" y="201613"/>
          <a:ext cx="6033758" cy="4626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201613"/>
                        <a:ext cx="6033758" cy="462669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264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520499"/>
              </p:ext>
            </p:extLst>
          </p:nvPr>
        </p:nvGraphicFramePr>
        <p:xfrm>
          <a:off x="1377926" y="900353"/>
          <a:ext cx="5804823" cy="4439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26" y="900353"/>
                        <a:ext cx="5804823" cy="443939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240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570149"/>
              </p:ext>
            </p:extLst>
          </p:nvPr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2518B-0620-43F9-A5D4-953B7D6DBD7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306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Breitbild</PresentationFormat>
  <Paragraphs>2</Paragraphs>
  <Slides>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Graph</vt:lpstr>
      <vt:lpstr>PowerPoint-Präsentation</vt:lpstr>
      <vt:lpstr>PowerPoint-Präsentation</vt:lpstr>
      <vt:lpstr>PowerPoint-Präsentation</vt:lpstr>
      <vt:lpstr>PowerPoint-Präsentation</vt:lpstr>
    </vt:vector>
  </TitlesOfParts>
  <Company>Uni-Giessen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Nils</dc:creator>
  <cp:lastModifiedBy>Nils</cp:lastModifiedBy>
  <cp:revision>40</cp:revision>
  <dcterms:created xsi:type="dcterms:W3CDTF">2022-03-07T13:19:26Z</dcterms:created>
  <dcterms:modified xsi:type="dcterms:W3CDTF">2022-11-21T13:20:07Z</dcterms:modified>
</cp:coreProperties>
</file>