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9" r:id="rId3"/>
    <p:sldId id="280" r:id="rId4"/>
    <p:sldId id="278" r:id="rId5"/>
    <p:sldId id="298" r:id="rId6"/>
    <p:sldId id="297" r:id="rId7"/>
    <p:sldId id="299" r:id="rId8"/>
    <p:sldId id="30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6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22/11/2022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369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22/11/2022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05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22/11/2022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707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22/11/2022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982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22/11/2022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1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22/11/2022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008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22/11/2022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3557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22/11/2022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8381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22/11/2022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090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22/11/2022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10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22/11/2022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1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26495-D918-4690-8C99-4D09B9FE9725}" type="datetimeFigureOut">
              <a:rPr lang="en-GB" smtClean="0"/>
              <a:t>22/11/2022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343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5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6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7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1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7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2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2518B-0620-43F9-A5D4-953B7D6DBD71}" type="slidenum">
              <a:rPr lang="en-GB" smtClean="0"/>
              <a:t>1</a:t>
            </a:fld>
            <a:endParaRPr lang="en-GB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187105"/>
              </p:ext>
            </p:extLst>
          </p:nvPr>
        </p:nvGraphicFramePr>
        <p:xfrm>
          <a:off x="2247014" y="725327"/>
          <a:ext cx="7405789" cy="5180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Graph" r:id="rId3" imgW="4173120" imgH="2916000" progId="Origin95.Graph">
                  <p:embed/>
                </p:oleObj>
              </mc:Choice>
              <mc:Fallback>
                <p:oleObj name="Graph" r:id="rId3" imgW="4173120" imgH="2916000" progId="Origin95.Graph">
                  <p:embed/>
                  <p:pic>
                    <p:nvPicPr>
                      <p:cNvPr id="7" name="Objek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014" y="725327"/>
                        <a:ext cx="7405789" cy="51806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43067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579632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6539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453672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646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0527095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1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515168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1259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817832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315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178087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6366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634956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80748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733521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803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760328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3938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268804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172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561539"/>
              </p:ext>
            </p:extLst>
          </p:nvPr>
        </p:nvGraphicFramePr>
        <p:xfrm>
          <a:off x="2130720" y="933198"/>
          <a:ext cx="6809362" cy="5210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8" name="Objek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0720" y="933198"/>
                        <a:ext cx="6809362" cy="52104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93772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471190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1873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488211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4670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46869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8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02516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430711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67408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069700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839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/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44DF5-9A66-4830-8D13-35B0B6407388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2135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343140"/>
              </p:ext>
            </p:extLst>
          </p:nvPr>
        </p:nvGraphicFramePr>
        <p:xfrm>
          <a:off x="2553351" y="545738"/>
          <a:ext cx="6571317" cy="5028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7" name="Objek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3351" y="545738"/>
                        <a:ext cx="6571317" cy="5028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9963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088755"/>
              </p:ext>
            </p:extLst>
          </p:nvPr>
        </p:nvGraphicFramePr>
        <p:xfrm>
          <a:off x="-163899" y="-207032"/>
          <a:ext cx="5118248" cy="3916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4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63899" y="-207032"/>
                        <a:ext cx="5118248" cy="3916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360753"/>
              </p:ext>
            </p:extLst>
          </p:nvPr>
        </p:nvGraphicFramePr>
        <p:xfrm>
          <a:off x="3925022" y="-207032"/>
          <a:ext cx="5118248" cy="3916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5" name="Graph" r:id="rId5" imgW="3920760" imgH="3000960" progId="Origin95.Graph">
                  <p:embed/>
                </p:oleObj>
              </mc:Choice>
              <mc:Fallback>
                <p:oleObj name="Graph" r:id="rId5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25022" y="-207032"/>
                        <a:ext cx="5118248" cy="3916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0671300"/>
              </p:ext>
            </p:extLst>
          </p:nvPr>
        </p:nvGraphicFramePr>
        <p:xfrm>
          <a:off x="-163899" y="3174522"/>
          <a:ext cx="5118248" cy="3916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6" name="Graph" r:id="rId7" imgW="3920760" imgH="3000960" progId="Origin95.Graph">
                  <p:embed/>
                </p:oleObj>
              </mc:Choice>
              <mc:Fallback>
                <p:oleObj name="Graph" r:id="rId7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-163899" y="3174522"/>
                        <a:ext cx="5118248" cy="3916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052189"/>
              </p:ext>
            </p:extLst>
          </p:nvPr>
        </p:nvGraphicFramePr>
        <p:xfrm>
          <a:off x="3925022" y="3174522"/>
          <a:ext cx="5118248" cy="3916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7" name="Graph" r:id="rId9" imgW="3920760" imgH="3000960" progId="Origin95.Graph">
                  <p:embed/>
                </p:oleObj>
              </mc:Choice>
              <mc:Fallback>
                <p:oleObj name="Graph" r:id="rId9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25022" y="3174522"/>
                        <a:ext cx="5118248" cy="3916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956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84692"/>
              </p:ext>
            </p:extLst>
          </p:nvPr>
        </p:nvGraphicFramePr>
        <p:xfrm>
          <a:off x="-260231" y="-209749"/>
          <a:ext cx="5118248" cy="3916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260231" y="-209749"/>
                        <a:ext cx="5118248" cy="3916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595404"/>
              </p:ext>
            </p:extLst>
          </p:nvPr>
        </p:nvGraphicFramePr>
        <p:xfrm>
          <a:off x="3923579" y="-209749"/>
          <a:ext cx="5118248" cy="3916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9" name="Graph" r:id="rId5" imgW="3920760" imgH="3000960" progId="Origin95.Graph">
                  <p:embed/>
                </p:oleObj>
              </mc:Choice>
              <mc:Fallback>
                <p:oleObj name="Graph" r:id="rId5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23579" y="-209749"/>
                        <a:ext cx="5118248" cy="3916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311298"/>
              </p:ext>
            </p:extLst>
          </p:nvPr>
        </p:nvGraphicFramePr>
        <p:xfrm>
          <a:off x="-260231" y="3068289"/>
          <a:ext cx="5118248" cy="3916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0" name="Graph" r:id="rId7" imgW="3920760" imgH="3000960" progId="Origin95.Graph">
                  <p:embed/>
                </p:oleObj>
              </mc:Choice>
              <mc:Fallback>
                <p:oleObj name="Graph" r:id="rId7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-260231" y="3068289"/>
                        <a:ext cx="5118248" cy="3916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066922"/>
              </p:ext>
            </p:extLst>
          </p:nvPr>
        </p:nvGraphicFramePr>
        <p:xfrm>
          <a:off x="3923579" y="3068289"/>
          <a:ext cx="5118248" cy="3916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" name="Graph" r:id="rId9" imgW="3920760" imgH="3000960" progId="Origin95.Graph">
                  <p:embed/>
                </p:oleObj>
              </mc:Choice>
              <mc:Fallback>
                <p:oleObj name="Graph" r:id="rId9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23579" y="3068289"/>
                        <a:ext cx="5118248" cy="3916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4509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301475"/>
              </p:ext>
            </p:extLst>
          </p:nvPr>
        </p:nvGraphicFramePr>
        <p:xfrm>
          <a:off x="-251604" y="-209749"/>
          <a:ext cx="5118248" cy="3916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251604" y="-209749"/>
                        <a:ext cx="5118248" cy="3916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268943"/>
              </p:ext>
            </p:extLst>
          </p:nvPr>
        </p:nvGraphicFramePr>
        <p:xfrm>
          <a:off x="3909128" y="-247210"/>
          <a:ext cx="5167207" cy="3953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Graph" r:id="rId5" imgW="3920760" imgH="3000960" progId="Origin95.Graph">
                  <p:embed/>
                </p:oleObj>
              </mc:Choice>
              <mc:Fallback>
                <p:oleObj name="Graph" r:id="rId5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09128" y="-247210"/>
                        <a:ext cx="5167207" cy="39538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640310"/>
              </p:ext>
            </p:extLst>
          </p:nvPr>
        </p:nvGraphicFramePr>
        <p:xfrm>
          <a:off x="-251604" y="3085541"/>
          <a:ext cx="5118248" cy="3916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" name="Graph" r:id="rId7" imgW="3920760" imgH="3000960" progId="Origin95.Graph">
                  <p:embed/>
                </p:oleObj>
              </mc:Choice>
              <mc:Fallback>
                <p:oleObj name="Graph" r:id="rId7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-251604" y="3085541"/>
                        <a:ext cx="5118248" cy="3916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081921"/>
              </p:ext>
            </p:extLst>
          </p:nvPr>
        </p:nvGraphicFramePr>
        <p:xfrm>
          <a:off x="3909128" y="3097367"/>
          <a:ext cx="5087337" cy="3892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1" name="Graph" r:id="rId9" imgW="3920760" imgH="3000960" progId="Origin95.Graph">
                  <p:embed/>
                </p:oleObj>
              </mc:Choice>
              <mc:Fallback>
                <p:oleObj name="Graph" r:id="rId9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09128" y="3097367"/>
                        <a:ext cx="5087337" cy="38927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4283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814222"/>
              </p:ext>
            </p:extLst>
          </p:nvPr>
        </p:nvGraphicFramePr>
        <p:xfrm>
          <a:off x="-268858" y="-252881"/>
          <a:ext cx="5118249" cy="3916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2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268858" y="-252881"/>
                        <a:ext cx="5118249" cy="3916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051580"/>
              </p:ext>
            </p:extLst>
          </p:nvPr>
        </p:nvGraphicFramePr>
        <p:xfrm>
          <a:off x="3923580" y="-252881"/>
          <a:ext cx="5118249" cy="3916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3" name="Graph" r:id="rId5" imgW="3920760" imgH="3000960" progId="Origin95.Graph">
                  <p:embed/>
                </p:oleObj>
              </mc:Choice>
              <mc:Fallback>
                <p:oleObj name="Graph" r:id="rId5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23580" y="-252881"/>
                        <a:ext cx="5118249" cy="3916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696731"/>
              </p:ext>
            </p:extLst>
          </p:nvPr>
        </p:nvGraphicFramePr>
        <p:xfrm>
          <a:off x="-268858" y="3163179"/>
          <a:ext cx="5118249" cy="3916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4" name="Graph" r:id="rId7" imgW="3920760" imgH="3000960" progId="Origin95.Graph">
                  <p:embed/>
                </p:oleObj>
              </mc:Choice>
              <mc:Fallback>
                <p:oleObj name="Graph" r:id="rId7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-268858" y="3163179"/>
                        <a:ext cx="5118249" cy="3916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876120"/>
              </p:ext>
            </p:extLst>
          </p:nvPr>
        </p:nvGraphicFramePr>
        <p:xfrm>
          <a:off x="3923579" y="3163178"/>
          <a:ext cx="5118249" cy="3916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5" name="Graph" r:id="rId9" imgW="3920760" imgH="3000960" progId="Origin95.Graph">
                  <p:embed/>
                </p:oleObj>
              </mc:Choice>
              <mc:Fallback>
                <p:oleObj name="Graph" r:id="rId9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23579" y="3163178"/>
                        <a:ext cx="5118249" cy="3916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5356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810513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503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Office PowerPoint</Application>
  <PresentationFormat>Breitbild</PresentationFormat>
  <Paragraphs>18</Paragraphs>
  <Slides>24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Office</vt:lpstr>
      <vt:lpstr>Graph</vt:lpstr>
      <vt:lpstr>Unicode Origin Graph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Uni-Giessen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Nils</dc:creator>
  <cp:lastModifiedBy>Nils</cp:lastModifiedBy>
  <cp:revision>48</cp:revision>
  <dcterms:created xsi:type="dcterms:W3CDTF">2022-03-07T13:19:26Z</dcterms:created>
  <dcterms:modified xsi:type="dcterms:W3CDTF">2022-11-22T13:05:04Z</dcterms:modified>
</cp:coreProperties>
</file>